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0" r:id="rId3"/>
    <p:sldId id="371" r:id="rId4"/>
    <p:sldId id="372" r:id="rId5"/>
    <p:sldId id="384" r:id="rId6"/>
    <p:sldId id="373" r:id="rId7"/>
    <p:sldId id="380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19" r:id="rId21"/>
    <p:sldId id="420" r:id="rId22"/>
    <p:sldId id="421" r:id="rId23"/>
    <p:sldId id="422" r:id="rId24"/>
    <p:sldId id="423" r:id="rId25"/>
    <p:sldId id="424" r:id="rId26"/>
    <p:sldId id="428" r:id="rId27"/>
    <p:sldId id="425" r:id="rId28"/>
    <p:sldId id="426" r:id="rId29"/>
    <p:sldId id="427" r:id="rId30"/>
    <p:sldId id="415" r:id="rId31"/>
    <p:sldId id="416" r:id="rId32"/>
    <p:sldId id="417" r:id="rId33"/>
    <p:sldId id="418" r:id="rId34"/>
    <p:sldId id="355" r:id="rId35"/>
    <p:sldId id="356" r:id="rId36"/>
    <p:sldId id="357" r:id="rId37"/>
    <p:sldId id="358" r:id="rId38"/>
    <p:sldId id="359" r:id="rId39"/>
    <p:sldId id="362" r:id="rId40"/>
    <p:sldId id="429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4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3149600"/>
            <a:ext cx="3931920" cy="2719705"/>
          </a:xfrm>
        </p:spPr>
        <p:txBody>
          <a:bodyPr>
            <a:normAutofit fontScale="250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8239</a:t>
            </a:r>
            <a:endParaRPr lang="en-US" altLang="zh-CN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54-18-142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酒红腿渐近紫片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 sz="5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 sz="56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 descr="8239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652145" y="1073785"/>
            <a:ext cx="4119880" cy="1432560"/>
          </a:xfrm>
          <a:prstGeom prst="rect">
            <a:avLst/>
          </a:prstGeom>
        </p:spPr>
      </p:pic>
      <p:pic>
        <p:nvPicPr>
          <p:cNvPr id="3" name="图片 2" descr="8239-1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722620" y="3589655"/>
            <a:ext cx="5568315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2689225"/>
            <a:ext cx="3931920" cy="3180080"/>
          </a:xfrm>
        </p:spPr>
        <p:txBody>
          <a:bodyPr>
            <a:normAutofit fontScale="825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1920">
                <a:sym typeface="+mn-ea"/>
              </a:rPr>
              <a:t>型号：</a:t>
            </a:r>
            <a:r>
              <a:rPr lang="en-US" altLang="zh-CN" sz="1920">
                <a:sym typeface="+mn-ea"/>
              </a:rPr>
              <a:t> 8260</a:t>
            </a:r>
            <a:endParaRPr lang="en-US" altLang="zh-CN" sz="1920">
              <a:sym typeface="+mn-ea"/>
            </a:endParaRPr>
          </a:p>
          <a:p>
            <a:r>
              <a:rPr lang="zh-CN" altLang="en-US" sz="1920">
                <a:sym typeface="+mn-ea"/>
              </a:rPr>
              <a:t>镜框</a:t>
            </a:r>
            <a:r>
              <a:rPr lang="en-US" altLang="zh-CN" sz="1920">
                <a:sym typeface="+mn-ea"/>
              </a:rPr>
              <a:t> :   </a:t>
            </a:r>
            <a:r>
              <a:rPr lang="zh-CN" altLang="en-US" sz="1920">
                <a:sym typeface="+mn-ea"/>
              </a:rPr>
              <a:t>金属</a:t>
            </a:r>
            <a:endParaRPr lang="zh-CN" altLang="en-US" sz="1920">
              <a:sym typeface="+mn-ea"/>
            </a:endParaRPr>
          </a:p>
          <a:p>
            <a:r>
              <a:rPr lang="zh-CN" altLang="en-US" sz="192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92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92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920">
                <a:sym typeface="+mn-ea"/>
              </a:rPr>
              <a:t>尺寸：</a:t>
            </a:r>
            <a:r>
              <a:rPr lang="en-US" altLang="zh-CN" sz="1920">
                <a:sym typeface="+mn-ea"/>
              </a:rPr>
              <a:t> 54-18-140</a:t>
            </a:r>
            <a:endParaRPr lang="en-US" altLang="zh-CN" sz="1920"/>
          </a:p>
          <a:p>
            <a:r>
              <a:rPr lang="zh-CN" altLang="en-US" sz="1920">
                <a:sym typeface="+mn-ea"/>
              </a:rPr>
              <a:t>颜色</a:t>
            </a:r>
            <a:r>
              <a:rPr lang="en-US" altLang="zh-CN" sz="1920">
                <a:sym typeface="+mn-ea"/>
              </a:rPr>
              <a:t> :   </a:t>
            </a:r>
            <a:r>
              <a:rPr lang="zh-CN" altLang="en-US" sz="1920">
                <a:sym typeface="+mn-ea"/>
              </a:rPr>
              <a:t>金红框</a:t>
            </a:r>
            <a:endParaRPr lang="zh-CN" altLang="en-US" sz="1920">
              <a:sym typeface="+mn-ea"/>
            </a:endParaRPr>
          </a:p>
          <a:p>
            <a:endParaRPr lang="zh-CN" altLang="en-US" sz="1920">
              <a:sym typeface="+mn-ea"/>
            </a:endParaRPr>
          </a:p>
        </p:txBody>
      </p:sp>
      <p:pic>
        <p:nvPicPr>
          <p:cNvPr id="5" name="图片占位符 4" descr="8260 (2)"/>
          <p:cNvPicPr>
            <a:picLocks noGrp="1"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576570" y="2952750"/>
            <a:ext cx="6037580" cy="1833880"/>
          </a:xfrm>
          <a:prstGeom prst="rect">
            <a:avLst/>
          </a:prstGeom>
        </p:spPr>
      </p:pic>
      <p:pic>
        <p:nvPicPr>
          <p:cNvPr id="6" name="图片 5" descr="8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" y="1029335"/>
            <a:ext cx="4608195" cy="14071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3342005"/>
            <a:ext cx="3931920" cy="2527300"/>
          </a:xfrm>
        </p:spPr>
        <p:txBody>
          <a:bodyPr>
            <a:normAutofit/>
          </a:bodyPr>
          <a:lstStyle/>
          <a:p>
            <a:endParaRPr lang="zh-CN" altLang="en-US" dirty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  <a:sym typeface="+mn-ea"/>
              </a:rPr>
              <a:t> 8267</a:t>
            </a:r>
            <a:endParaRPr lang="en-US" altLang="zh-CN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  <a:sym typeface="+mn-ea"/>
              </a:rPr>
              <a:t> 50-18-142</a:t>
            </a:r>
            <a:endParaRPr lang="en-US" altLang="zh-CN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金红框</a:t>
            </a:r>
            <a:endParaRPr lang="zh-CN" altLang="en-US" dirty="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 dirty="0"/>
          </a:p>
        </p:txBody>
      </p:sp>
      <p:pic>
        <p:nvPicPr>
          <p:cNvPr id="8" name="图片 7" descr="826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0105" y="557530"/>
            <a:ext cx="4986020" cy="2291080"/>
          </a:xfrm>
          <a:prstGeom prst="rect">
            <a:avLst/>
          </a:prstGeom>
        </p:spPr>
      </p:pic>
      <p:pic>
        <p:nvPicPr>
          <p:cNvPr id="9" name="图片 8" descr="8267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930" y="3738245"/>
            <a:ext cx="4785360" cy="17354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8" y="240572"/>
            <a:ext cx="5156436" cy="280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27" y="3677363"/>
            <a:ext cx="5223546" cy="2254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7361" y="3377662"/>
            <a:ext cx="184277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8268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54-18-138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浅玫金红框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+mj-lt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8279"/>
          <p:cNvPicPr>
            <a:picLocks noChangeAspect="1"/>
          </p:cNvPicPr>
          <p:nvPr/>
        </p:nvPicPr>
        <p:blipFill>
          <a:blip r:embed="rId1">
            <a:lum contrast="-6000"/>
          </a:blip>
          <a:stretch>
            <a:fillRect/>
          </a:stretch>
        </p:blipFill>
        <p:spPr>
          <a:xfrm>
            <a:off x="795655" y="1111885"/>
            <a:ext cx="5317490" cy="1701800"/>
          </a:xfrm>
          <a:prstGeom prst="rect">
            <a:avLst/>
          </a:prstGeom>
        </p:spPr>
      </p:pic>
      <p:pic>
        <p:nvPicPr>
          <p:cNvPr id="6" name="图片 5" descr="8279-1"/>
          <p:cNvPicPr>
            <a:picLocks noChangeAspect="1"/>
          </p:cNvPicPr>
          <p:nvPr/>
        </p:nvPicPr>
        <p:blipFill>
          <a:blip r:embed="rId2">
            <a:lum contrast="-12000"/>
          </a:blip>
          <a:stretch>
            <a:fillRect/>
          </a:stretch>
        </p:blipFill>
        <p:spPr>
          <a:xfrm>
            <a:off x="5636895" y="3889375"/>
            <a:ext cx="5318125" cy="1765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77925" y="3889375"/>
            <a:ext cx="26168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8279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53-18-138</a:t>
            </a:r>
            <a:endParaRPr lang="zh-CN" alt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</a:t>
            </a:r>
            <a:r>
              <a:rPr 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金红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框</a:t>
            </a:r>
            <a:endParaRPr lang="zh-CN" alt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 sz="16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2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" y="644525"/>
            <a:ext cx="5857875" cy="2423795"/>
          </a:xfrm>
          <a:prstGeom prst="rect">
            <a:avLst/>
          </a:prstGeom>
        </p:spPr>
      </p:pic>
      <p:pic>
        <p:nvPicPr>
          <p:cNvPr id="3" name="图片 2" descr="8283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845" y="2207895"/>
            <a:ext cx="3645535" cy="4196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2360" y="3674745"/>
            <a:ext cx="2846705" cy="2392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8283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54-18-145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红框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8710" y="3552190"/>
            <a:ext cx="3931920" cy="2585085"/>
          </a:xfrm>
        </p:spPr>
        <p:txBody>
          <a:bodyPr>
            <a:normAutofit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1540">
                <a:cs typeface="+mn-lt"/>
                <a:sym typeface="+mn-ea"/>
              </a:rPr>
              <a:t>型号：</a:t>
            </a:r>
            <a:r>
              <a:rPr lang="en-US" altLang="zh-CN" sz="1540">
                <a:cs typeface="+mn-lt"/>
                <a:sym typeface="+mn-ea"/>
              </a:rPr>
              <a:t> 8346</a:t>
            </a:r>
            <a:endParaRPr lang="en-US" altLang="zh-CN" sz="1540">
              <a:cs typeface="+mn-lt"/>
              <a:sym typeface="+mn-ea"/>
            </a:endParaRPr>
          </a:p>
          <a:p>
            <a:r>
              <a:rPr lang="zh-CN" altLang="en-US" sz="1540">
                <a:cs typeface="+mn-lt"/>
                <a:sym typeface="+mn-ea"/>
              </a:rPr>
              <a:t>镜框</a:t>
            </a:r>
            <a:r>
              <a:rPr lang="en-US" altLang="zh-CN" sz="1540">
                <a:cs typeface="+mn-lt"/>
                <a:sym typeface="+mn-ea"/>
              </a:rPr>
              <a:t> :   </a:t>
            </a:r>
            <a:r>
              <a:rPr lang="zh-CN" altLang="en-US" sz="1540">
                <a:cs typeface="+mn-lt"/>
                <a:sym typeface="+mn-ea"/>
              </a:rPr>
              <a:t>金属</a:t>
            </a:r>
            <a:endParaRPr lang="zh-CN" altLang="en-US" sz="1540">
              <a:cs typeface="+mn-lt"/>
              <a:sym typeface="+mn-ea"/>
            </a:endParaRPr>
          </a:p>
          <a:p>
            <a:r>
              <a:rPr lang="zh-CN" altLang="en-US" sz="154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54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54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540">
                <a:cs typeface="+mn-lt"/>
                <a:sym typeface="+mn-ea"/>
              </a:rPr>
              <a:t>尺寸：</a:t>
            </a:r>
            <a:r>
              <a:rPr lang="en-US" altLang="zh-CN" sz="1540">
                <a:cs typeface="+mn-lt"/>
                <a:sym typeface="+mn-ea"/>
              </a:rPr>
              <a:t> 53-16-140</a:t>
            </a:r>
            <a:endParaRPr lang="en-US" altLang="zh-CN" sz="1540">
              <a:cs typeface="+mn-lt"/>
            </a:endParaRPr>
          </a:p>
          <a:p>
            <a:r>
              <a:rPr lang="zh-CN" altLang="en-US" sz="1540">
                <a:cs typeface="+mn-lt"/>
                <a:sym typeface="+mn-ea"/>
              </a:rPr>
              <a:t>颜色</a:t>
            </a:r>
            <a:r>
              <a:rPr lang="en-US" altLang="zh-CN" sz="1540">
                <a:cs typeface="+mn-lt"/>
                <a:sym typeface="+mn-ea"/>
              </a:rPr>
              <a:t> :   </a:t>
            </a:r>
            <a:r>
              <a:rPr lang="zh-CN" altLang="en-US" sz="1540">
                <a:cs typeface="+mn-lt"/>
                <a:sym typeface="+mn-ea"/>
              </a:rPr>
              <a:t>银红框</a:t>
            </a:r>
            <a:endParaRPr lang="zh-CN" altLang="en-US" sz="1540">
              <a:cs typeface="+mn-lt"/>
              <a:sym typeface="+mn-ea"/>
            </a:endParaRPr>
          </a:p>
          <a:p>
            <a:endParaRPr lang="zh-CN" altLang="en-US" sz="6400"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8346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1108710" y="959485"/>
            <a:ext cx="4587875" cy="1560830"/>
          </a:xfrm>
          <a:prstGeom prst="rect">
            <a:avLst/>
          </a:prstGeom>
        </p:spPr>
      </p:pic>
      <p:pic>
        <p:nvPicPr>
          <p:cNvPr id="7" name="图片 6" descr="8346-1"/>
          <p:cNvPicPr>
            <a:picLocks noChangeAspect="1"/>
          </p:cNvPicPr>
          <p:nvPr/>
        </p:nvPicPr>
        <p:blipFill>
          <a:blip r:embed="rId2">
            <a:lum contrast="42000"/>
          </a:blip>
          <a:stretch>
            <a:fillRect/>
          </a:stretch>
        </p:blipFill>
        <p:spPr>
          <a:xfrm>
            <a:off x="6163945" y="4032885"/>
            <a:ext cx="5351780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272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905" y="611505"/>
            <a:ext cx="4879340" cy="2606675"/>
          </a:xfrm>
          <a:prstGeom prst="rect">
            <a:avLst/>
          </a:prstGeom>
        </p:spPr>
      </p:pic>
      <p:pic>
        <p:nvPicPr>
          <p:cNvPr id="3" name="图片 2" descr="8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0" y="2990215"/>
            <a:ext cx="3169285" cy="32651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0350" y="3611245"/>
            <a:ext cx="2300605" cy="2574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8272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r>
              <a:rPr lang="zh-CN" altLang="en-US" sz="1600" dirty="0" smtClean="0">
                <a:latin typeface="+mj-lt"/>
                <a:cs typeface="Calibri" panose="020F0502020204030204" charset="0"/>
              </a:rPr>
              <a:t>（折叠款）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53-22-145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271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6930" y="480060"/>
            <a:ext cx="4518660" cy="2613660"/>
          </a:xfrm>
          <a:prstGeom prst="rect">
            <a:avLst/>
          </a:prstGeom>
        </p:spPr>
      </p:pic>
      <p:pic>
        <p:nvPicPr>
          <p:cNvPr id="3" name="图片 2" descr="8271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455" y="2740660"/>
            <a:ext cx="3446145" cy="3485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5525" y="3717290"/>
            <a:ext cx="2310765" cy="2392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8271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(</a:t>
            </a:r>
            <a:r>
              <a:rPr lang="zh-CN" altLang="zh-CN" sz="1600" dirty="0" smtClean="0">
                <a:latin typeface="+mj-lt"/>
                <a:cs typeface="Calibri" panose="020F0502020204030204" charset="0"/>
                <a:sym typeface="+mn-ea"/>
              </a:rPr>
              <a:t>折叠款）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52-22-145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枪框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1136650" y="2767330"/>
            <a:ext cx="3931920" cy="3025775"/>
          </a:xfrm>
        </p:spPr>
        <p:txBody>
          <a:bodyPr>
            <a:normAutofit fontScale="750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2180">
                <a:sym typeface="+mn-ea"/>
              </a:rPr>
              <a:t>型号：</a:t>
            </a:r>
            <a:r>
              <a:rPr lang="en-US" altLang="zh-CN" sz="2180">
                <a:sym typeface="+mn-ea"/>
              </a:rPr>
              <a:t> 8238</a:t>
            </a:r>
            <a:endParaRPr lang="en-US" altLang="zh-CN" sz="2180">
              <a:sym typeface="+mn-ea"/>
            </a:endParaRPr>
          </a:p>
          <a:p>
            <a:r>
              <a:rPr lang="zh-CN" altLang="en-US" sz="2180">
                <a:sym typeface="+mn-ea"/>
              </a:rPr>
              <a:t>镜框</a:t>
            </a:r>
            <a:r>
              <a:rPr lang="en-US" altLang="zh-CN" sz="2180">
                <a:sym typeface="+mn-ea"/>
              </a:rPr>
              <a:t> :   </a:t>
            </a:r>
            <a:r>
              <a:rPr lang="zh-CN" altLang="en-US" sz="2180">
                <a:sym typeface="+mn-ea"/>
              </a:rPr>
              <a:t>金属</a:t>
            </a:r>
            <a:endParaRPr lang="zh-CN" altLang="en-US" sz="2180">
              <a:sym typeface="+mn-ea"/>
            </a:endParaRPr>
          </a:p>
          <a:p>
            <a:r>
              <a:rPr lang="zh-CN" altLang="en-US" sz="218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218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218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2180">
                <a:sym typeface="+mn-ea"/>
              </a:rPr>
              <a:t>尺寸：</a:t>
            </a:r>
            <a:r>
              <a:rPr lang="en-US" altLang="zh-CN" sz="2180">
                <a:sym typeface="+mn-ea"/>
              </a:rPr>
              <a:t> 55-20-142</a:t>
            </a:r>
            <a:endParaRPr lang="en-US" altLang="zh-CN" sz="2180"/>
          </a:p>
          <a:p>
            <a:r>
              <a:rPr lang="zh-CN" altLang="en-US" sz="2180">
                <a:sym typeface="+mn-ea"/>
              </a:rPr>
              <a:t>颜色</a:t>
            </a:r>
            <a:r>
              <a:rPr lang="en-US" altLang="zh-CN" sz="2180">
                <a:sym typeface="+mn-ea"/>
              </a:rPr>
              <a:t> :   </a:t>
            </a:r>
            <a:r>
              <a:rPr lang="zh-CN" altLang="en-US" sz="2180">
                <a:sym typeface="+mn-ea"/>
              </a:rPr>
              <a:t>枪框</a:t>
            </a:r>
            <a:endParaRPr lang="zh-CN" altLang="en-US" sz="2180">
              <a:sym typeface="+mn-ea"/>
            </a:endParaRPr>
          </a:p>
          <a:p>
            <a:endParaRPr lang="zh-CN" altLang="en-US" sz="2180"/>
          </a:p>
        </p:txBody>
      </p:sp>
      <p:pic>
        <p:nvPicPr>
          <p:cNvPr id="3" name="图片 2" descr="8238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6297930" y="4078605"/>
            <a:ext cx="5207635" cy="1586865"/>
          </a:xfrm>
          <a:prstGeom prst="rect">
            <a:avLst/>
          </a:prstGeom>
        </p:spPr>
      </p:pic>
      <p:pic>
        <p:nvPicPr>
          <p:cNvPr id="4" name="图片 3" descr="8238-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1079500" y="1009015"/>
            <a:ext cx="5218430" cy="14712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70" y="3521710"/>
            <a:ext cx="3931920" cy="2710815"/>
          </a:xfrm>
        </p:spPr>
        <p:txBody>
          <a:bodyPr>
            <a:normAutofit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  <a:sym typeface="+mn-ea"/>
              </a:rPr>
              <a:t>8262</a:t>
            </a:r>
            <a:endParaRPr lang="en-US" altLang="zh-CN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  <a:sym typeface="+mn-ea"/>
              </a:rPr>
              <a:t> 56-17-138</a:t>
            </a:r>
            <a:endParaRPr lang="en-US" altLang="zh-CN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>
                <a:latin typeface="Calibri" panose="020F0502020204030204" charset="0"/>
                <a:cs typeface="Calibri" panose="020F0502020204030204" charset="0"/>
                <a:sym typeface="+mn-ea"/>
              </a:rPr>
              <a:t>金框</a:t>
            </a:r>
            <a:endParaRPr lang="zh-CN" altLang="en-US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 descr="8262-1"/>
          <p:cNvPicPr>
            <a:picLocks noChangeAspect="1"/>
          </p:cNvPicPr>
          <p:nvPr/>
        </p:nvPicPr>
        <p:blipFill>
          <a:blip r:embed="rId1">
            <a:lum contrast="-18000"/>
          </a:blip>
          <a:stretch>
            <a:fillRect/>
          </a:stretch>
        </p:blipFill>
        <p:spPr>
          <a:xfrm>
            <a:off x="5612130" y="3805555"/>
            <a:ext cx="5991225" cy="1774825"/>
          </a:xfrm>
          <a:prstGeom prst="rect">
            <a:avLst/>
          </a:prstGeom>
        </p:spPr>
      </p:pic>
      <p:pic>
        <p:nvPicPr>
          <p:cNvPr id="7" name="图片 6" descr="8262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1005205" y="756285"/>
            <a:ext cx="5299075" cy="16173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2900680"/>
            <a:ext cx="3931920" cy="2968625"/>
          </a:xfrm>
        </p:spPr>
        <p:txBody>
          <a:bodyPr>
            <a:normAutofit fontScale="925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1695">
                <a:sym typeface="+mn-ea"/>
              </a:rPr>
              <a:t>型号：</a:t>
            </a:r>
            <a:r>
              <a:rPr lang="en-US" altLang="zh-CN" sz="1695">
                <a:sym typeface="+mn-ea"/>
              </a:rPr>
              <a:t> 8261</a:t>
            </a:r>
            <a:endParaRPr lang="en-US" altLang="zh-CN" sz="1695">
              <a:sym typeface="+mn-ea"/>
            </a:endParaRPr>
          </a:p>
          <a:p>
            <a:r>
              <a:rPr lang="zh-CN" altLang="en-US" sz="1695">
                <a:sym typeface="+mn-ea"/>
              </a:rPr>
              <a:t>镜框</a:t>
            </a:r>
            <a:r>
              <a:rPr lang="en-US" altLang="zh-CN" sz="1695">
                <a:sym typeface="+mn-ea"/>
              </a:rPr>
              <a:t> :   </a:t>
            </a:r>
            <a:r>
              <a:rPr lang="zh-CN" altLang="en-US" sz="1695">
                <a:sym typeface="+mn-ea"/>
              </a:rPr>
              <a:t>金属</a:t>
            </a:r>
            <a:endParaRPr lang="zh-CN" altLang="en-US" sz="1695">
              <a:sym typeface="+mn-ea"/>
            </a:endParaRPr>
          </a:p>
          <a:p>
            <a:r>
              <a:rPr lang="zh-CN" altLang="en-US" sz="1695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95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95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95">
                <a:sym typeface="+mn-ea"/>
              </a:rPr>
              <a:t>尺寸：</a:t>
            </a:r>
            <a:r>
              <a:rPr lang="en-US" altLang="zh-CN" sz="1695">
                <a:sym typeface="+mn-ea"/>
              </a:rPr>
              <a:t> 55-19-145</a:t>
            </a:r>
            <a:endParaRPr lang="en-US" altLang="zh-CN" sz="1695"/>
          </a:p>
          <a:p>
            <a:r>
              <a:rPr lang="zh-CN" altLang="en-US" sz="1695">
                <a:sym typeface="+mn-ea"/>
              </a:rPr>
              <a:t>颜色</a:t>
            </a:r>
            <a:r>
              <a:rPr lang="en-US" altLang="zh-CN" sz="1695">
                <a:sym typeface="+mn-ea"/>
              </a:rPr>
              <a:t> :   </a:t>
            </a:r>
            <a:r>
              <a:rPr lang="zh-CN" altLang="en-US" sz="1695">
                <a:sym typeface="+mn-ea"/>
              </a:rPr>
              <a:t>金框</a:t>
            </a:r>
            <a:endParaRPr lang="zh-CN" altLang="en-US" sz="1695">
              <a:sym typeface="+mn-ea"/>
            </a:endParaRPr>
          </a:p>
          <a:p>
            <a:endParaRPr lang="zh-CN" altLang="en-US" sz="1695"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 descr="8261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071245"/>
            <a:ext cx="3957320" cy="1311275"/>
          </a:xfrm>
          <a:prstGeom prst="rect">
            <a:avLst/>
          </a:prstGeom>
        </p:spPr>
      </p:pic>
      <p:pic>
        <p:nvPicPr>
          <p:cNvPr id="8" name="图片占位符 7" descr="8261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327650" y="1922145"/>
            <a:ext cx="6172200" cy="3769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3091815"/>
            <a:ext cx="3931920" cy="2777490"/>
          </a:xfrm>
        </p:spPr>
        <p:txBody>
          <a:bodyPr>
            <a:normAutofit fontScale="25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sym typeface="+mn-ea"/>
              </a:rPr>
              <a:t>型号：</a:t>
            </a:r>
            <a:r>
              <a:rPr lang="en-US" altLang="zh-CN" sz="6400">
                <a:sym typeface="+mn-ea"/>
              </a:rPr>
              <a:t> 8265</a:t>
            </a:r>
            <a:endParaRPr lang="en-US" altLang="zh-CN" sz="6400">
              <a:sym typeface="+mn-ea"/>
            </a:endParaRPr>
          </a:p>
          <a:p>
            <a:r>
              <a:rPr lang="zh-CN" altLang="en-US" sz="6400">
                <a:sym typeface="+mn-ea"/>
              </a:rPr>
              <a:t>镜框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金属</a:t>
            </a:r>
            <a:endParaRPr lang="zh-CN" altLang="en-US" sz="6400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sym typeface="+mn-ea"/>
              </a:rPr>
              <a:t>尺寸：</a:t>
            </a:r>
            <a:r>
              <a:rPr lang="en-US" altLang="zh-CN" sz="6400">
                <a:sym typeface="+mn-ea"/>
              </a:rPr>
              <a:t> 52-17-142</a:t>
            </a:r>
            <a:endParaRPr lang="en-US" altLang="zh-CN" sz="6400"/>
          </a:p>
          <a:p>
            <a:r>
              <a:rPr lang="zh-CN" altLang="en-US" sz="6400">
                <a:sym typeface="+mn-ea"/>
              </a:rPr>
              <a:t>颜色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银黑框</a:t>
            </a:r>
            <a:endParaRPr lang="zh-CN" altLang="en-US" sz="6400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 sz="2800"/>
          </a:p>
        </p:txBody>
      </p:sp>
      <p:pic>
        <p:nvPicPr>
          <p:cNvPr id="3" name="图片 2" descr="8265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768350" y="748030"/>
            <a:ext cx="4935855" cy="1675130"/>
          </a:xfrm>
          <a:prstGeom prst="rect">
            <a:avLst/>
          </a:prstGeom>
        </p:spPr>
      </p:pic>
      <p:pic>
        <p:nvPicPr>
          <p:cNvPr id="7" name="图片 6" descr="8265-1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6286500" y="3739515"/>
            <a:ext cx="5073650" cy="17926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3811905"/>
            <a:ext cx="3931920" cy="2057400"/>
          </a:xfrm>
        </p:spPr>
        <p:txBody>
          <a:bodyPr>
            <a:normAutofit fontScale="25000"/>
          </a:bodyPr>
          <a:lstStyle/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8266</a:t>
            </a:r>
            <a:endParaRPr lang="en-US" altLang="zh-CN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52-16-145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银黑框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 sz="5600"/>
          </a:p>
        </p:txBody>
      </p:sp>
      <p:pic>
        <p:nvPicPr>
          <p:cNvPr id="3" name="图片 2" descr="8266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1023620" y="916940"/>
            <a:ext cx="5452745" cy="1813560"/>
          </a:xfrm>
          <a:prstGeom prst="rect">
            <a:avLst/>
          </a:prstGeom>
        </p:spPr>
      </p:pic>
      <p:pic>
        <p:nvPicPr>
          <p:cNvPr id="4" name="图片 3" descr="8266-1"/>
          <p:cNvPicPr>
            <a:picLocks noChangeAspect="1"/>
          </p:cNvPicPr>
          <p:nvPr/>
        </p:nvPicPr>
        <p:blipFill>
          <a:blip r:embed="rId2">
            <a:lum contrast="-6000"/>
          </a:blip>
          <a:stretch>
            <a:fillRect/>
          </a:stretch>
        </p:blipFill>
        <p:spPr>
          <a:xfrm>
            <a:off x="5570220" y="3295650"/>
            <a:ext cx="5622290" cy="22180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131" y="3527522"/>
            <a:ext cx="168275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8270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54-19-146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哑黑框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+mj-lt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4783"/>
            <a:ext cx="5178802" cy="3217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10" y="3251503"/>
            <a:ext cx="6034482" cy="29052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281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358775"/>
            <a:ext cx="6133465" cy="2536825"/>
          </a:xfrm>
          <a:prstGeom prst="rect">
            <a:avLst/>
          </a:prstGeom>
        </p:spPr>
      </p:pic>
      <p:pic>
        <p:nvPicPr>
          <p:cNvPr id="3" name="图片 2" descr="82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685" y="2682875"/>
            <a:ext cx="3413125" cy="3697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9985" y="3429000"/>
            <a:ext cx="2722880" cy="2546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8281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53-18-144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枪框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786" y="3527522"/>
            <a:ext cx="168275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8269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54-19-146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亮枪框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+mj-lt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8" y="744979"/>
            <a:ext cx="6467912" cy="19674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11" y="3480686"/>
            <a:ext cx="6308520" cy="235505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803124863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2330" y="762000"/>
            <a:ext cx="5010150" cy="1760855"/>
          </a:xfrm>
          <a:prstGeom prst="rect">
            <a:avLst/>
          </a:prstGeom>
        </p:spPr>
      </p:pic>
      <p:pic>
        <p:nvPicPr>
          <p:cNvPr id="3" name="图片 2" descr="16803125336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315" y="3973195"/>
            <a:ext cx="4405630" cy="1645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4475" y="3271520"/>
            <a:ext cx="2693670" cy="2642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8273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55-18-145</a:t>
            </a: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8275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908050" y="850900"/>
            <a:ext cx="5187950" cy="1734820"/>
          </a:xfrm>
          <a:prstGeom prst="rect">
            <a:avLst/>
          </a:prstGeom>
        </p:spPr>
      </p:pic>
      <p:pic>
        <p:nvPicPr>
          <p:cNvPr id="6" name="图片 5" descr="8275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65" y="3978910"/>
            <a:ext cx="5219700" cy="16884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7435" y="4272280"/>
            <a:ext cx="40640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8275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6-17-145</a:t>
            </a:r>
            <a:endParaRPr 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</a:t>
            </a:r>
            <a:r>
              <a:rPr 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黑银</a:t>
            </a:r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框</a:t>
            </a:r>
            <a:endParaRPr lang="zh-CN" altLang="en-US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62645" y="2306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44575" y="3550285"/>
            <a:ext cx="2635885" cy="2536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8280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54-19-144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黑框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  <p:pic>
        <p:nvPicPr>
          <p:cNvPr id="5" name="图片 4" descr="8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005" y="999490"/>
            <a:ext cx="4505325" cy="1619250"/>
          </a:xfrm>
          <a:prstGeom prst="rect">
            <a:avLst/>
          </a:prstGeom>
        </p:spPr>
      </p:pic>
      <p:pic>
        <p:nvPicPr>
          <p:cNvPr id="6" name="图片 5" descr="828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50" y="3023870"/>
            <a:ext cx="2981325" cy="29387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9630" y="3159760"/>
            <a:ext cx="3931920" cy="2709545"/>
          </a:xfrm>
        </p:spPr>
        <p:txBody>
          <a:bodyPr>
            <a:normAutofit fontScale="25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56171</a:t>
            </a:r>
            <a:endParaRPr lang="en-US" altLang="zh-CN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56-17-140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黑框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 sz="3500"/>
          </a:p>
        </p:txBody>
      </p:sp>
      <p:pic>
        <p:nvPicPr>
          <p:cNvPr id="8" name="图片 7" descr="561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1015365"/>
            <a:ext cx="4446270" cy="1524635"/>
          </a:xfrm>
          <a:prstGeom prst="rect">
            <a:avLst/>
          </a:prstGeom>
        </p:spPr>
      </p:pic>
      <p:pic>
        <p:nvPicPr>
          <p:cNvPr id="3" name="图片 2" descr="56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25" y="3756025"/>
            <a:ext cx="5124450" cy="1933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"/>
          <p:cNvPicPr>
            <a:picLocks noChangeAspect="1"/>
          </p:cNvPicPr>
          <p:nvPr/>
        </p:nvPicPr>
        <p:blipFill>
          <a:blip r:embed="rId1">
            <a:lum contrast="28000"/>
          </a:blip>
          <a:stretch>
            <a:fillRect/>
          </a:stretch>
        </p:blipFill>
        <p:spPr>
          <a:xfrm>
            <a:off x="749935" y="810260"/>
            <a:ext cx="5434330" cy="1682750"/>
          </a:xfrm>
          <a:prstGeom prst="rect">
            <a:avLst/>
          </a:prstGeom>
        </p:spPr>
      </p:pic>
      <p:pic>
        <p:nvPicPr>
          <p:cNvPr id="3" name="图片 2" descr="201-1"/>
          <p:cNvPicPr>
            <a:picLocks noChangeAspect="1"/>
          </p:cNvPicPr>
          <p:nvPr/>
        </p:nvPicPr>
        <p:blipFill>
          <a:blip r:embed="rId2">
            <a:lum contrast="-6000"/>
          </a:blip>
          <a:stretch>
            <a:fillRect/>
          </a:stretch>
        </p:blipFill>
        <p:spPr>
          <a:xfrm>
            <a:off x="6772275" y="4131945"/>
            <a:ext cx="4637405" cy="1529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9190" y="3989070"/>
            <a:ext cx="32778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B201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56-17-142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1082040" y="3162300"/>
            <a:ext cx="3875405" cy="3004185"/>
          </a:xfrm>
        </p:spPr>
        <p:txBody>
          <a:bodyPr>
            <a:normAutofit fontScale="45000" lnSpcReduction="10000"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3555">
                <a:latin typeface="Calibri" panose="020F0502020204030204" charset="0"/>
                <a:cs typeface="Calibri" panose="020F0502020204030204" charset="0"/>
                <a:sym typeface="+mn-ea"/>
              </a:rPr>
              <a:t> 8233</a:t>
            </a:r>
            <a:endParaRPr lang="en-US" altLang="zh-CN" sz="3555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3555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3555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3555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3555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3555">
                <a:latin typeface="Calibri" panose="020F0502020204030204" charset="0"/>
                <a:cs typeface="Calibri" panose="020F0502020204030204" charset="0"/>
                <a:sym typeface="+mn-ea"/>
              </a:rPr>
              <a:t> 52-17-142</a:t>
            </a:r>
            <a:endParaRPr lang="en-US" altLang="zh-CN" sz="3555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3555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3555">
                <a:latin typeface="Calibri" panose="020F0502020204030204" charset="0"/>
                <a:cs typeface="Calibri" panose="020F0502020204030204" charset="0"/>
                <a:sym typeface="+mn-ea"/>
              </a:rPr>
              <a:t>金红框</a:t>
            </a:r>
            <a:endParaRPr lang="zh-CN" altLang="en-US" sz="3555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>
                <a:sym typeface="+mn-ea"/>
              </a:rPr>
              <a:t> </a:t>
            </a:r>
            <a:endParaRPr lang="en-US" altLang="zh-CN"/>
          </a:p>
          <a:p>
            <a:endParaRPr lang="zh-CN" altLang="en-US"/>
          </a:p>
        </p:txBody>
      </p:sp>
      <p:pic>
        <p:nvPicPr>
          <p:cNvPr id="4" name="图片 3" descr="82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040" y="760095"/>
            <a:ext cx="4819015" cy="1800860"/>
          </a:xfrm>
          <a:prstGeom prst="rect">
            <a:avLst/>
          </a:prstGeom>
        </p:spPr>
      </p:pic>
      <p:pic>
        <p:nvPicPr>
          <p:cNvPr id="5" name="图片 4" descr="823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80" y="2392045"/>
            <a:ext cx="4034155" cy="37744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885190" y="1254760"/>
            <a:ext cx="5015865" cy="1403350"/>
          </a:xfrm>
          <a:prstGeom prst="rect">
            <a:avLst/>
          </a:prstGeom>
        </p:spPr>
      </p:pic>
      <p:pic>
        <p:nvPicPr>
          <p:cNvPr id="3" name="图片 2" descr="202-1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6737985" y="4493895"/>
            <a:ext cx="4572635" cy="15074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25550" y="4232275"/>
            <a:ext cx="4064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B202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52-17-142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5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889635" y="1168400"/>
            <a:ext cx="5306695" cy="15887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3330" y="3898265"/>
            <a:ext cx="4064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B205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49-20-142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6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518795" y="708660"/>
            <a:ext cx="5107940" cy="1568450"/>
          </a:xfrm>
          <a:prstGeom prst="rect">
            <a:avLst/>
          </a:prstGeom>
        </p:spPr>
      </p:pic>
      <p:pic>
        <p:nvPicPr>
          <p:cNvPr id="3" name="图片 2" descr="206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90" y="4124960"/>
            <a:ext cx="5106670" cy="1569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6500" y="3894455"/>
            <a:ext cx="290449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B206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56-17-142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07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546735" y="839470"/>
            <a:ext cx="5405120" cy="1681480"/>
          </a:xfrm>
          <a:prstGeom prst="rect">
            <a:avLst/>
          </a:prstGeom>
        </p:spPr>
      </p:pic>
      <p:pic>
        <p:nvPicPr>
          <p:cNvPr id="6" name="图片 5" descr="207-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280785" y="3949065"/>
            <a:ext cx="4930140" cy="1680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6630" y="4080510"/>
            <a:ext cx="40640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B207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52-16-142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08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699135" y="995045"/>
            <a:ext cx="5090160" cy="1395730"/>
          </a:xfrm>
          <a:prstGeom prst="rect">
            <a:avLst/>
          </a:prstGeom>
        </p:spPr>
      </p:pic>
      <p:pic>
        <p:nvPicPr>
          <p:cNvPr id="6" name="图片 5" descr="208-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>
            <a:off x="6804660" y="4195445"/>
            <a:ext cx="4424045" cy="16598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16660" y="4195445"/>
            <a:ext cx="33648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B208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52-16-142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09"/>
          <p:cNvPicPr>
            <a:picLocks noChangeAspect="1"/>
          </p:cNvPicPr>
          <p:nvPr/>
        </p:nvPicPr>
        <p:blipFill>
          <a:blip r:embed="rId1">
            <a:lum contrast="42000"/>
          </a:blip>
          <a:stretch>
            <a:fillRect/>
          </a:stretch>
        </p:blipFill>
        <p:spPr>
          <a:xfrm>
            <a:off x="708660" y="888365"/>
            <a:ext cx="5162550" cy="1651000"/>
          </a:xfrm>
          <a:prstGeom prst="rect">
            <a:avLst/>
          </a:prstGeom>
        </p:spPr>
      </p:pic>
      <p:pic>
        <p:nvPicPr>
          <p:cNvPr id="6" name="图片 5" descr="209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4072890"/>
            <a:ext cx="4840605" cy="16770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7580" y="4176395"/>
            <a:ext cx="40640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B209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49-18-142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10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448310" y="940435"/>
            <a:ext cx="5459095" cy="1710055"/>
          </a:xfrm>
          <a:prstGeom prst="rect">
            <a:avLst/>
          </a:prstGeom>
        </p:spPr>
      </p:pic>
      <p:pic>
        <p:nvPicPr>
          <p:cNvPr id="7" name="图片 6" descr="210-1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6615430" y="4226560"/>
            <a:ext cx="5085080" cy="17684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600" y="3964940"/>
            <a:ext cx="4064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B210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49-18-142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11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587375" y="1116330"/>
            <a:ext cx="5742940" cy="1557655"/>
          </a:xfrm>
          <a:prstGeom prst="rect">
            <a:avLst/>
          </a:prstGeom>
        </p:spPr>
      </p:pic>
      <p:pic>
        <p:nvPicPr>
          <p:cNvPr id="6" name="图片 5" descr="211-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534150" y="4490085"/>
            <a:ext cx="4741545" cy="15297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4860" y="3989705"/>
            <a:ext cx="40640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B211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49-17-142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14"/>
          <p:cNvPicPr>
            <a:picLocks noChangeAspect="1"/>
          </p:cNvPicPr>
          <p:nvPr/>
        </p:nvPicPr>
        <p:blipFill>
          <a:blip r:embed="rId1">
            <a:lum contrast="42000"/>
          </a:blip>
          <a:stretch>
            <a:fillRect/>
          </a:stretch>
        </p:blipFill>
        <p:spPr>
          <a:xfrm>
            <a:off x="544830" y="789940"/>
            <a:ext cx="5815330" cy="1711325"/>
          </a:xfrm>
          <a:prstGeom prst="rect">
            <a:avLst/>
          </a:prstGeom>
        </p:spPr>
      </p:pic>
      <p:pic>
        <p:nvPicPr>
          <p:cNvPr id="6" name="图片 5" descr="214-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618605" y="4044315"/>
            <a:ext cx="4723765" cy="1766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5495" y="3850005"/>
            <a:ext cx="4064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B214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51-19-141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16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479425" y="1063625"/>
            <a:ext cx="5621655" cy="1510665"/>
          </a:xfrm>
          <a:prstGeom prst="rect">
            <a:avLst/>
          </a:prstGeom>
        </p:spPr>
      </p:pic>
      <p:pic>
        <p:nvPicPr>
          <p:cNvPr id="3" name="图片 2" descr="216-1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452235" y="4217035"/>
            <a:ext cx="5149215" cy="180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8820" y="3869055"/>
            <a:ext cx="40640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B216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:   TR</a:t>
            </a:r>
            <a:endParaRPr lang="en-US" altLang="zh-CN" sz="16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16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>
                <a:latin typeface="Calibri" panose="020F0502020204030204" charset="0"/>
                <a:cs typeface="Calibri" panose="020F0502020204030204" charset="0"/>
                <a:sym typeface="+mn-ea"/>
              </a:rPr>
              <a:t> 50-17-142</a:t>
            </a:r>
            <a:endParaRPr lang="en-US" altLang="zh-CN" sz="1600">
              <a:latin typeface="Calibri" panose="020F0502020204030204" charset="0"/>
              <a:cs typeface="Calibri" panose="020F050202020403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04290" y="3155950"/>
            <a:ext cx="3931920" cy="3241040"/>
          </a:xfrm>
        </p:spPr>
        <p:txBody>
          <a:bodyPr>
            <a:normAutofit fontScale="25000" lnSpcReduction="2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8235</a:t>
            </a:r>
            <a:endParaRPr lang="en-US" altLang="zh-CN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镜框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金属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54-16-140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颜色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金红框</a:t>
            </a:r>
            <a:endParaRPr lang="zh-CN" altLang="en-US" sz="640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56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5600">
              <a:latin typeface="Calibri" panose="020F0502020204030204" charset="0"/>
              <a:cs typeface="Calibri" panose="020F0502020204030204" charset="0"/>
            </a:endParaRPr>
          </a:p>
          <a:p>
            <a:endParaRPr lang="en-US" altLang="zh-CN" sz="56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8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980440"/>
            <a:ext cx="4457700" cy="1562100"/>
          </a:xfrm>
          <a:prstGeom prst="rect">
            <a:avLst/>
          </a:prstGeom>
        </p:spPr>
      </p:pic>
      <p:pic>
        <p:nvPicPr>
          <p:cNvPr id="6" name="图片 5" descr="8235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15" y="2446655"/>
            <a:ext cx="3574415" cy="37141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3312160"/>
            <a:ext cx="3931920" cy="2557145"/>
          </a:xfrm>
        </p:spPr>
        <p:txBody>
          <a:bodyPr>
            <a:normAutofit fontScale="25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sym typeface="+mn-ea"/>
              </a:rPr>
              <a:t>型号：</a:t>
            </a:r>
            <a:r>
              <a:rPr lang="en-US" altLang="zh-CN" sz="6400">
                <a:sym typeface="+mn-ea"/>
              </a:rPr>
              <a:t> 8263</a:t>
            </a:r>
            <a:endParaRPr lang="en-US" altLang="zh-CN" sz="6400">
              <a:sym typeface="+mn-ea"/>
            </a:endParaRPr>
          </a:p>
          <a:p>
            <a:r>
              <a:rPr lang="zh-CN" altLang="en-US" sz="6400">
                <a:sym typeface="+mn-ea"/>
              </a:rPr>
              <a:t>镜框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金属</a:t>
            </a:r>
            <a:endParaRPr lang="zh-CN" altLang="en-US" sz="6400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sym typeface="+mn-ea"/>
              </a:rPr>
              <a:t>尺寸：</a:t>
            </a:r>
            <a:r>
              <a:rPr lang="en-US" altLang="zh-CN" sz="6400">
                <a:sym typeface="+mn-ea"/>
              </a:rPr>
              <a:t> 52-18-140</a:t>
            </a:r>
            <a:endParaRPr lang="en-US" altLang="zh-CN" sz="6400">
              <a:sym typeface="+mn-ea"/>
            </a:endParaRPr>
          </a:p>
          <a:p>
            <a:r>
              <a:rPr lang="zh-CN" altLang="en-US" sz="6400">
                <a:sym typeface="+mn-ea"/>
              </a:rPr>
              <a:t>颜色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酒红框</a:t>
            </a:r>
            <a:endParaRPr lang="zh-CN" altLang="en-US" sz="6400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 sz="4700"/>
          </a:p>
        </p:txBody>
      </p:sp>
      <p:pic>
        <p:nvPicPr>
          <p:cNvPr id="8" name="图片占位符 7" descr="8263 (2)"/>
          <p:cNvPicPr>
            <a:picLocks noGrp="1" noChangeAspect="1"/>
          </p:cNvPicPr>
          <p:nvPr>
            <p:ph type="pic" idx="1"/>
          </p:nvPr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5720715" y="3140710"/>
            <a:ext cx="6298565" cy="1807845"/>
          </a:xfrm>
          <a:prstGeom prst="rect">
            <a:avLst/>
          </a:prstGeom>
        </p:spPr>
      </p:pic>
      <p:pic>
        <p:nvPicPr>
          <p:cNvPr id="10" name="图片 9" descr="8263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39115" y="952500"/>
            <a:ext cx="4533265" cy="12839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282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" y="707390"/>
            <a:ext cx="5487035" cy="1753235"/>
          </a:xfrm>
          <a:prstGeom prst="rect">
            <a:avLst/>
          </a:prstGeom>
        </p:spPr>
      </p:pic>
      <p:pic>
        <p:nvPicPr>
          <p:cNvPr id="3" name="图片 2" descr="82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095" y="1773555"/>
            <a:ext cx="2731135" cy="46640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8245" y="3607435"/>
            <a:ext cx="2493010" cy="2632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型号：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8282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镜框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金属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PC</a:t>
            </a:r>
            <a:endParaRPr lang="en-US" altLang="zh-CN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尺寸：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53-17-142</a:t>
            </a:r>
            <a:endParaRPr lang="en-US" altLang="zh-CN" sz="1600" dirty="0" smtClean="0">
              <a:latin typeface="+mj-lt"/>
              <a:cs typeface="Calibri" panose="020F050202020403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颜色</a:t>
            </a:r>
            <a:r>
              <a:rPr lang="en-US" altLang="zh-CN" sz="1600" dirty="0" smtClean="0">
                <a:latin typeface="+mj-lt"/>
                <a:cs typeface="Calibri" panose="020F0502020204030204" charset="0"/>
                <a:sym typeface="+mn-ea"/>
              </a:rPr>
              <a:t> :   </a:t>
            </a:r>
            <a:r>
              <a:rPr lang="zh-CN" altLang="en-US" sz="1600" dirty="0" smtClean="0">
                <a:latin typeface="+mj-lt"/>
                <a:cs typeface="Calibri" panose="020F0502020204030204" charset="0"/>
                <a:sym typeface="+mn-ea"/>
              </a:rPr>
              <a:t>红框</a:t>
            </a:r>
            <a:endParaRPr lang="zh-CN" altLang="en-US" sz="1600" dirty="0" smtClean="0">
              <a:latin typeface="+mj-lt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latin typeface="+mj-lt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half" idx="2"/>
          </p:nvPr>
        </p:nvSpPr>
        <p:spPr>
          <a:xfrm>
            <a:off x="840105" y="3635375"/>
            <a:ext cx="3931920" cy="2225040"/>
          </a:xfrm>
        </p:spPr>
        <p:txBody>
          <a:bodyPr>
            <a:normAutofit fontScale="25000" lnSpcReduction="20000"/>
          </a:bodyPr>
          <a:lstStyle/>
          <a:p>
            <a:endParaRPr lang="zh-CN" altLang="en-US"/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型号：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</a:rPr>
              <a:t> 8231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镜框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金属</a:t>
            </a:r>
            <a:endParaRPr lang="zh-CN" altLang="en-US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尺寸：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</a:rPr>
              <a:t> 54-17-140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颜色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</a:rPr>
              <a:t> :   </a:t>
            </a:r>
            <a:r>
              <a:rPr lang="zh-CN" altLang="en-US" sz="6400">
                <a:latin typeface="Calibri" panose="020F0502020204030204" charset="0"/>
                <a:cs typeface="Calibri" panose="020F0502020204030204" charset="0"/>
              </a:rPr>
              <a:t>金红框、银紫框</a:t>
            </a:r>
            <a:endParaRPr lang="zh-CN" altLang="en-US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6400"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图片占位符 10" descr="8231"/>
          <p:cNvPicPr>
            <a:picLocks noGrp="1"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920115" y="1188085"/>
            <a:ext cx="4114165" cy="1497330"/>
          </a:xfrm>
          <a:prstGeom prst="rect">
            <a:avLst/>
          </a:prstGeom>
        </p:spPr>
      </p:pic>
      <p:pic>
        <p:nvPicPr>
          <p:cNvPr id="12" name="图片 11" descr="8231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285" y="1530350"/>
            <a:ext cx="4585335" cy="1621155"/>
          </a:xfrm>
          <a:prstGeom prst="rect">
            <a:avLst/>
          </a:prstGeom>
        </p:spPr>
      </p:pic>
      <p:pic>
        <p:nvPicPr>
          <p:cNvPr id="13" name="图片 12" descr="8231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10" y="4149090"/>
            <a:ext cx="4718685" cy="1584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3064510"/>
            <a:ext cx="3931920" cy="2804795"/>
          </a:xfrm>
        </p:spPr>
        <p:txBody>
          <a:bodyPr>
            <a:normAutofit fontScale="250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6400">
                <a:sym typeface="+mn-ea"/>
              </a:rPr>
              <a:t>型号：</a:t>
            </a:r>
            <a:r>
              <a:rPr lang="en-US" altLang="zh-CN" sz="6400">
                <a:sym typeface="+mn-ea"/>
              </a:rPr>
              <a:t> 8236</a:t>
            </a:r>
            <a:endParaRPr lang="en-US" altLang="zh-CN" sz="6400">
              <a:sym typeface="+mn-ea"/>
            </a:endParaRPr>
          </a:p>
          <a:p>
            <a:r>
              <a:rPr lang="zh-CN" altLang="en-US" sz="6400">
                <a:sym typeface="+mn-ea"/>
              </a:rPr>
              <a:t>镜框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金属</a:t>
            </a:r>
            <a:endParaRPr lang="zh-CN" altLang="en-US" sz="6400">
              <a:sym typeface="+mn-ea"/>
            </a:endParaRPr>
          </a:p>
          <a:p>
            <a:r>
              <a:rPr lang="zh-CN" altLang="en-US" sz="6400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6400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64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6400">
                <a:sym typeface="+mn-ea"/>
              </a:rPr>
              <a:t>尺寸：</a:t>
            </a:r>
            <a:r>
              <a:rPr lang="en-US" altLang="zh-CN" sz="6400">
                <a:sym typeface="+mn-ea"/>
              </a:rPr>
              <a:t> 54-18-140</a:t>
            </a:r>
            <a:endParaRPr lang="en-US" altLang="zh-CN" sz="6400"/>
          </a:p>
          <a:p>
            <a:r>
              <a:rPr lang="zh-CN" altLang="en-US" sz="6400">
                <a:sym typeface="+mn-ea"/>
              </a:rPr>
              <a:t>颜色</a:t>
            </a:r>
            <a:r>
              <a:rPr lang="en-US" altLang="zh-CN" sz="6400">
                <a:sym typeface="+mn-ea"/>
              </a:rPr>
              <a:t> :   </a:t>
            </a:r>
            <a:r>
              <a:rPr lang="zh-CN" altLang="en-US" sz="6400">
                <a:sym typeface="+mn-ea"/>
              </a:rPr>
              <a:t>金红框</a:t>
            </a:r>
            <a:endParaRPr lang="zh-CN" altLang="en-US" sz="6400">
              <a:sym typeface="+mn-ea"/>
            </a:endParaRPr>
          </a:p>
          <a:p>
            <a:r>
              <a:rPr lang="en-US" altLang="zh-CN">
                <a:sym typeface="+mn-ea"/>
              </a:rPr>
              <a:t> </a:t>
            </a:r>
            <a:endParaRPr lang="en-US" altLang="zh-CN"/>
          </a:p>
          <a:p>
            <a:endParaRPr lang="zh-CN" altLang="en-US"/>
          </a:p>
        </p:txBody>
      </p:sp>
      <p:pic>
        <p:nvPicPr>
          <p:cNvPr id="9" name="图片 8" descr="8236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840105" y="866775"/>
            <a:ext cx="4690745" cy="1525905"/>
          </a:xfrm>
          <a:prstGeom prst="rect">
            <a:avLst/>
          </a:prstGeom>
        </p:spPr>
      </p:pic>
      <p:pic>
        <p:nvPicPr>
          <p:cNvPr id="3" name="图片 2" descr="8236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527800" y="3688715"/>
            <a:ext cx="4474210" cy="1430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1309370" y="3305175"/>
            <a:ext cx="3931920" cy="2832735"/>
          </a:xfrm>
        </p:spPr>
        <p:txBody>
          <a:bodyPr>
            <a:normAutofit fontScale="75000" lnSpcReduction="10000"/>
          </a:bodyPr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2155">
                <a:cs typeface="+mn-lt"/>
                <a:sym typeface="+mn-ea"/>
              </a:rPr>
              <a:t>型号：</a:t>
            </a:r>
            <a:r>
              <a:rPr lang="en-US" altLang="zh-CN" sz="2155">
                <a:cs typeface="+mn-lt"/>
                <a:sym typeface="+mn-ea"/>
              </a:rPr>
              <a:t> 8237</a:t>
            </a:r>
            <a:endParaRPr lang="en-US" altLang="zh-CN" sz="2155">
              <a:cs typeface="+mn-lt"/>
              <a:sym typeface="+mn-ea"/>
            </a:endParaRPr>
          </a:p>
          <a:p>
            <a:r>
              <a:rPr lang="zh-CN" altLang="en-US" sz="2155">
                <a:cs typeface="+mn-lt"/>
                <a:sym typeface="+mn-ea"/>
              </a:rPr>
              <a:t>镜框</a:t>
            </a:r>
            <a:r>
              <a:rPr lang="en-US" altLang="zh-CN" sz="2155">
                <a:cs typeface="+mn-lt"/>
                <a:sym typeface="+mn-ea"/>
              </a:rPr>
              <a:t> :   </a:t>
            </a:r>
            <a:r>
              <a:rPr lang="zh-CN" altLang="en-US" sz="2155">
                <a:cs typeface="+mn-lt"/>
                <a:sym typeface="+mn-ea"/>
              </a:rPr>
              <a:t>金属</a:t>
            </a:r>
            <a:endParaRPr lang="zh-CN" altLang="en-US" sz="2155">
              <a:cs typeface="+mn-lt"/>
              <a:sym typeface="+mn-ea"/>
            </a:endParaRPr>
          </a:p>
          <a:p>
            <a:r>
              <a:rPr lang="zh-CN" altLang="en-US" sz="2155">
                <a:latin typeface="Calibri" panose="020F0502020204030204" charset="0"/>
                <a:cs typeface="Calibri" panose="020F0502020204030204" charset="0"/>
                <a:sym typeface="+mn-ea"/>
              </a:rPr>
              <a:t>镜片：</a:t>
            </a:r>
            <a:r>
              <a:rPr lang="en-US" altLang="zh-CN" sz="2155">
                <a:latin typeface="Calibri" panose="020F0502020204030204" charset="0"/>
                <a:cs typeface="Calibri" panose="020F0502020204030204" charset="0"/>
                <a:sym typeface="+mn-ea"/>
              </a:rPr>
              <a:t> PC</a:t>
            </a:r>
            <a:endParaRPr lang="en-US" altLang="zh-CN" sz="2155">
              <a:latin typeface="Calibri" panose="020F0502020204030204" charset="0"/>
              <a:cs typeface="Calibri" panose="020F0502020204030204" charset="0"/>
            </a:endParaRPr>
          </a:p>
          <a:p>
            <a:r>
              <a:rPr lang="zh-CN" altLang="en-US" sz="2155">
                <a:cs typeface="+mn-lt"/>
                <a:sym typeface="+mn-ea"/>
              </a:rPr>
              <a:t>尺寸：</a:t>
            </a:r>
            <a:r>
              <a:rPr lang="en-US" altLang="zh-CN" sz="2155">
                <a:cs typeface="+mn-lt"/>
                <a:sym typeface="+mn-ea"/>
              </a:rPr>
              <a:t> 53-16-140</a:t>
            </a:r>
            <a:endParaRPr lang="en-US" altLang="zh-CN" sz="2155">
              <a:cs typeface="+mn-lt"/>
            </a:endParaRPr>
          </a:p>
          <a:p>
            <a:r>
              <a:rPr lang="zh-CN" altLang="en-US" sz="2155">
                <a:cs typeface="+mn-lt"/>
                <a:sym typeface="+mn-ea"/>
              </a:rPr>
              <a:t>颜色</a:t>
            </a:r>
            <a:r>
              <a:rPr lang="en-US" altLang="zh-CN" sz="2155">
                <a:cs typeface="+mn-lt"/>
                <a:sym typeface="+mn-ea"/>
              </a:rPr>
              <a:t> :   </a:t>
            </a:r>
            <a:r>
              <a:rPr lang="zh-CN" altLang="en-US" sz="2155">
                <a:cs typeface="+mn-lt"/>
                <a:sym typeface="+mn-ea"/>
              </a:rPr>
              <a:t>金红框</a:t>
            </a:r>
            <a:endParaRPr lang="zh-CN" altLang="en-US" sz="2155">
              <a:cs typeface="+mn-lt"/>
              <a:sym typeface="+mn-ea"/>
            </a:endParaRPr>
          </a:p>
          <a:p>
            <a:endParaRPr lang="zh-CN" altLang="en-US" sz="2155">
              <a:cs typeface="+mn-lt"/>
              <a:sym typeface="+mn-ea"/>
            </a:endParaRPr>
          </a:p>
        </p:txBody>
      </p:sp>
      <p:pic>
        <p:nvPicPr>
          <p:cNvPr id="3" name="图片 2" descr="8237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803275" y="1107440"/>
            <a:ext cx="4943475" cy="1634490"/>
          </a:xfrm>
          <a:prstGeom prst="rect">
            <a:avLst/>
          </a:prstGeom>
        </p:spPr>
      </p:pic>
      <p:pic>
        <p:nvPicPr>
          <p:cNvPr id="4" name="图片 3" descr="8237-1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6357620" y="3609975"/>
            <a:ext cx="4871085" cy="17989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540,&quot;width&quot;:14235}"/>
</p:tagLst>
</file>

<file path=ppt/tags/tag2.xml><?xml version="1.0" encoding="utf-8"?>
<p:tagLst xmlns:p="http://schemas.openxmlformats.org/presentationml/2006/main">
  <p:tag name="KSO_WM_UNIT_PLACING_PICTURE_USER_VIEWPORT" val="{&quot;height&quot;:6420,&quot;width&quot;:11100}"/>
</p:tagLst>
</file>

<file path=ppt/tags/tag3.xml><?xml version="1.0" encoding="utf-8"?>
<p:tagLst xmlns:p="http://schemas.openxmlformats.org/presentationml/2006/main">
  <p:tag name="KSO_WM_UNIT_PLACING_PICTURE_USER_VIEWPORT" val="{&quot;height&quot;:3300,&quot;width&quot;:9390}"/>
</p:tagLst>
</file>

<file path=ppt/tags/tag4.xml><?xml version="1.0" encoding="utf-8"?>
<p:tagLst xmlns:p="http://schemas.openxmlformats.org/presentationml/2006/main">
  <p:tag name="COMMONDATA" val="eyJoZGlkIjoiZjA4ZDhhMTQ3MmMzYWExOWE5MjRhYzc2ZGY4OWU3Y2IifQ=="/>
  <p:tag name="KSO_WPP_MARK_KEY" val="c7653e36-d647-4866-8961-85d52dc906cb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1702</Words>
  <Application>WPS 演示</Application>
  <PresentationFormat>自定义</PresentationFormat>
  <Paragraphs>317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15</cp:revision>
  <dcterms:created xsi:type="dcterms:W3CDTF">2022-08-30T06:08:00Z</dcterms:created>
  <dcterms:modified xsi:type="dcterms:W3CDTF">2023-09-03T07:55:43Z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EDAB1DBFFA464B418D75D85D31A4C8CE</vt:lpwstr>
  </property>
  <property fmtid="{D5CDD505-2E9C-101B-9397-08002B2CF9AE}" pid="3" name="KSOProductBuildVer">
    <vt:lpwstr>2052-11.1.0.14309</vt:lpwstr>
  </property>
</Properties>
</file>